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notesMasterIdLst>
    <p:notesMasterId r:id="rId10"/>
  </p:notesMasterIdLst>
  <p:sldIdLst>
    <p:sldId id="256" r:id="rId2"/>
    <p:sldId id="257" r:id="rId3"/>
    <p:sldId id="264" r:id="rId4"/>
    <p:sldId id="265" r:id="rId5"/>
    <p:sldId id="267" r:id="rId6"/>
    <p:sldId id="262" r:id="rId7"/>
    <p:sldId id="268" r:id="rId8"/>
    <p:sldId id="260" r:id="rId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F4A0"/>
    <a:srgbClr val="E2F7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endParaRPr lang="lt-LT"/>
          </a:p>
        </p:txBody>
      </p:sp>
      <p:sp>
        <p:nvSpPr>
          <p:cNvPr id="3" name="Date Placeholder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fld id="{2C496BCF-99B4-4B34-8B2E-89F76A7118D6}" type="datetime1">
              <a:rPr lang="lt-LT"/>
              <a:pPr lvl="0"/>
              <a:t>2022-11-28</a:t>
            </a:fld>
            <a:endParaRPr lang="lt-LT"/>
          </a:p>
        </p:txBody>
      </p:sp>
      <p:sp>
        <p:nvSpPr>
          <p:cNvPr id="4" name="Slide Image Placeholder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endParaRPr lang="lt-LT"/>
          </a:p>
        </p:txBody>
      </p:sp>
      <p:sp>
        <p:nvSpPr>
          <p:cNvPr id="7" name="Slide Number Placeholder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lt-LT" sz="1200" b="0" i="0" u="none" strike="noStrike" kern="1200" cap="none" spc="0" baseline="0">
                <a:solidFill>
                  <a:srgbClr val="000000"/>
                </a:solidFill>
                <a:uFillTx/>
                <a:latin typeface="Calibri"/>
              </a:defRPr>
            </a:lvl1pPr>
          </a:lstStyle>
          <a:p>
            <a:pPr lvl="0"/>
            <a:fld id="{383A4CB2-8655-4309-914B-0B1EE0E52C45}" type="slidenum">
              <a:t>‹#›</a:t>
            </a:fld>
            <a:endParaRPr lang="lt-LT"/>
          </a:p>
        </p:txBody>
      </p:sp>
    </p:spTree>
    <p:extLst>
      <p:ext uri="{BB962C8B-B14F-4D97-AF65-F5344CB8AC3E}">
        <p14:creationId xmlns:p14="http://schemas.microsoft.com/office/powerpoint/2010/main" val="137228897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lvl="0"/>
            <a:fld id="{0CC9399C-F886-472A-A538-FCB7746E4B7A}"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BB8D209F-B5B6-436B-868F-8310E4464294}" type="slidenum">
              <a:rPr lang="lt-LT" smtClean="0"/>
              <a:t>‹#›</a:t>
            </a:fld>
            <a:endParaRPr lang="lt-LT"/>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090611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C7949225-B9E6-4B63-A4A5-650986FEF6BF}"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550E141E-8091-4D62-AD3B-82DEF05156F0}" type="slidenum">
              <a:rPr lang="lt-LT" smtClean="0"/>
              <a:t>‹#›</a:t>
            </a:fld>
            <a:endParaRPr lang="lt-LT"/>
          </a:p>
        </p:txBody>
      </p:sp>
    </p:spTree>
    <p:extLst>
      <p:ext uri="{BB962C8B-B14F-4D97-AF65-F5344CB8AC3E}">
        <p14:creationId xmlns:p14="http://schemas.microsoft.com/office/powerpoint/2010/main" val="38497681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E0C9B442-050E-44B8-A780-93A9E6C36506}"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CD086172-6AC4-4FAA-90A2-AE8E719D06A2}" type="slidenum">
              <a:rPr lang="lt-LT" smtClean="0"/>
              <a:t>‹#›</a:t>
            </a:fld>
            <a:endParaRPr lang="lt-LT"/>
          </a:p>
        </p:txBody>
      </p:sp>
    </p:spTree>
    <p:extLst>
      <p:ext uri="{BB962C8B-B14F-4D97-AF65-F5344CB8AC3E}">
        <p14:creationId xmlns:p14="http://schemas.microsoft.com/office/powerpoint/2010/main" val="133972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lvl="0"/>
            <a:fld id="{62A8BEA0-288F-4F55-B1E9-1B4C338D0CDD}" type="datetime1">
              <a:rPr lang="lt-LT" smtClean="0"/>
              <a:pPr lvl="0"/>
              <a:t>2022-11-28</a:t>
            </a:fld>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D72DF75B-1D53-492A-9DA8-FED568E73C8E}" type="slidenum">
              <a:rPr lang="lt-LT" smtClean="0"/>
              <a:t>‹#›</a:t>
            </a:fld>
            <a:endParaRPr lang="lt-LT"/>
          </a:p>
        </p:txBody>
      </p:sp>
    </p:spTree>
    <p:extLst>
      <p:ext uri="{BB962C8B-B14F-4D97-AF65-F5344CB8AC3E}">
        <p14:creationId xmlns:p14="http://schemas.microsoft.com/office/powerpoint/2010/main" val="381186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lvl="0"/>
            <a:fld id="{891200C9-CAD9-4BD9-8815-E64277DC80EE}" type="datetime1">
              <a:rPr lang="lt-LT" smtClean="0"/>
              <a:pPr lvl="0"/>
              <a:t>2022-11-28</a:t>
            </a:fld>
            <a:endParaRPr lang="lt-LT"/>
          </a:p>
        </p:txBody>
      </p:sp>
      <p:sp>
        <p:nvSpPr>
          <p:cNvPr id="8" name="Footer Placeholder 7"/>
          <p:cNvSpPr>
            <a:spLocks noGrp="1"/>
          </p:cNvSpPr>
          <p:nvPr>
            <p:ph type="ftr" sz="quarter" idx="11"/>
          </p:nvPr>
        </p:nvSpPr>
        <p:spPr/>
        <p:txBody>
          <a:bodyPr/>
          <a:lstStyle/>
          <a:p>
            <a:pPr lvl="0"/>
            <a:endParaRPr lang="lt-LT"/>
          </a:p>
        </p:txBody>
      </p:sp>
      <p:sp>
        <p:nvSpPr>
          <p:cNvPr id="9" name="Slide Number Placeholder 8"/>
          <p:cNvSpPr>
            <a:spLocks noGrp="1"/>
          </p:cNvSpPr>
          <p:nvPr>
            <p:ph type="sldNum" sz="quarter" idx="12"/>
          </p:nvPr>
        </p:nvSpPr>
        <p:spPr/>
        <p:txBody>
          <a:bodyPr/>
          <a:lstStyle/>
          <a:p>
            <a:pPr lvl="0"/>
            <a:fld id="{15B95AB5-A520-410E-9462-12981814649D}" type="slidenum">
              <a:rPr lang="lt-LT" smtClean="0"/>
              <a:t>‹#›</a:t>
            </a:fld>
            <a:endParaRPr lang="lt-LT"/>
          </a:p>
        </p:txBody>
      </p:sp>
    </p:spTree>
    <p:extLst>
      <p:ext uri="{BB962C8B-B14F-4D97-AF65-F5344CB8AC3E}">
        <p14:creationId xmlns:p14="http://schemas.microsoft.com/office/powerpoint/2010/main" val="175868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lvl="0"/>
            <a:fld id="{8E1DEF76-F49C-427C-B082-85C956891221}" type="datetime1">
              <a:rPr lang="lt-LT" smtClean="0"/>
              <a:pPr lvl="0"/>
              <a:t>2022-11-28</a:t>
            </a:fld>
            <a:endParaRPr lang="lt-LT"/>
          </a:p>
        </p:txBody>
      </p:sp>
      <p:sp>
        <p:nvSpPr>
          <p:cNvPr id="4" name="Footer Placeholder 3"/>
          <p:cNvSpPr>
            <a:spLocks noGrp="1"/>
          </p:cNvSpPr>
          <p:nvPr>
            <p:ph type="ftr" sz="quarter" idx="11"/>
          </p:nvPr>
        </p:nvSpPr>
        <p:spPr/>
        <p:txBody>
          <a:bodyPr/>
          <a:lstStyle/>
          <a:p>
            <a:pPr lvl="0"/>
            <a:endParaRPr lang="lt-LT"/>
          </a:p>
        </p:txBody>
      </p:sp>
      <p:sp>
        <p:nvSpPr>
          <p:cNvPr id="5" name="Slide Number Placeholder 4"/>
          <p:cNvSpPr>
            <a:spLocks noGrp="1"/>
          </p:cNvSpPr>
          <p:nvPr>
            <p:ph type="sldNum" sz="quarter" idx="12"/>
          </p:nvPr>
        </p:nvSpPr>
        <p:spPr/>
        <p:txBody>
          <a:bodyPr/>
          <a:lstStyle/>
          <a:p>
            <a:pPr lvl="0"/>
            <a:fld id="{9FB9E21E-FD25-4BB4-BDBA-225509E8A96A}" type="slidenum">
              <a:rPr lang="lt-LT" smtClean="0"/>
              <a:t>‹#›</a:t>
            </a:fld>
            <a:endParaRPr lang="lt-LT"/>
          </a:p>
        </p:txBody>
      </p:sp>
    </p:spTree>
    <p:extLst>
      <p:ext uri="{BB962C8B-B14F-4D97-AF65-F5344CB8AC3E}">
        <p14:creationId xmlns:p14="http://schemas.microsoft.com/office/powerpoint/2010/main" val="2287892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A9660847-CA66-4A87-938E-490267C81164}" type="datetime1">
              <a:rPr lang="lt-LT" smtClean="0"/>
              <a:pPr lvl="0"/>
              <a:t>2022-11-28</a:t>
            </a:fld>
            <a:endParaRPr lang="lt-LT"/>
          </a:p>
        </p:txBody>
      </p:sp>
      <p:sp>
        <p:nvSpPr>
          <p:cNvPr id="3" name="Footer Placeholder 2"/>
          <p:cNvSpPr>
            <a:spLocks noGrp="1"/>
          </p:cNvSpPr>
          <p:nvPr>
            <p:ph type="ftr" sz="quarter" idx="11"/>
          </p:nvPr>
        </p:nvSpPr>
        <p:spPr/>
        <p:txBody>
          <a:bodyPr/>
          <a:lstStyle/>
          <a:p>
            <a:pPr lvl="0"/>
            <a:endParaRPr lang="lt-LT"/>
          </a:p>
        </p:txBody>
      </p:sp>
      <p:sp>
        <p:nvSpPr>
          <p:cNvPr id="4" name="Slide Number Placeholder 3"/>
          <p:cNvSpPr>
            <a:spLocks noGrp="1"/>
          </p:cNvSpPr>
          <p:nvPr>
            <p:ph type="sldNum" sz="quarter" idx="12"/>
          </p:nvPr>
        </p:nvSpPr>
        <p:spPr/>
        <p:txBody>
          <a:bodyPr/>
          <a:lstStyle/>
          <a:p>
            <a:pPr lvl="0"/>
            <a:fld id="{200CA136-D47B-4498-8E3F-2BC84F485394}" type="slidenum">
              <a:rPr lang="lt-LT" smtClean="0"/>
              <a:t>‹#›</a:t>
            </a:fld>
            <a:endParaRPr lang="lt-LT"/>
          </a:p>
        </p:txBody>
      </p:sp>
    </p:spTree>
    <p:extLst>
      <p:ext uri="{BB962C8B-B14F-4D97-AF65-F5344CB8AC3E}">
        <p14:creationId xmlns:p14="http://schemas.microsoft.com/office/powerpoint/2010/main" val="140490206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lvl="0"/>
            <a:fld id="{337CDD59-43A1-494C-82F4-07F1E5060935}" type="datetime1">
              <a:rPr lang="lt-LT" smtClean="0"/>
              <a:pPr lvl="0"/>
              <a:t>2022-11-28</a:t>
            </a:fld>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7E47CC16-428B-4F2A-91A4-8EFC4CD4AE30}" type="slidenum">
              <a:rPr lang="lt-LT" smtClean="0"/>
              <a:t>‹#›</a:t>
            </a:fld>
            <a:endParaRPr lang="lt-LT"/>
          </a:p>
        </p:txBody>
      </p:sp>
    </p:spTree>
    <p:extLst>
      <p:ext uri="{BB962C8B-B14F-4D97-AF65-F5344CB8AC3E}">
        <p14:creationId xmlns:p14="http://schemas.microsoft.com/office/powerpoint/2010/main" val="4245080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lvl="0"/>
            <a:fld id="{4058B740-DA99-4A7C-A8BC-807873D79F2D}" type="datetime1">
              <a:rPr lang="lt-LT" smtClean="0"/>
              <a:pPr lvl="0"/>
              <a:t>2022-11-28</a:t>
            </a:fld>
            <a:endParaRPr lang="lt-LT"/>
          </a:p>
        </p:txBody>
      </p:sp>
      <p:sp>
        <p:nvSpPr>
          <p:cNvPr id="6" name="Footer Placeholder 5"/>
          <p:cNvSpPr>
            <a:spLocks noGrp="1"/>
          </p:cNvSpPr>
          <p:nvPr>
            <p:ph type="ftr" sz="quarter" idx="11"/>
          </p:nvPr>
        </p:nvSpPr>
        <p:spPr/>
        <p:txBody>
          <a:bodyPr/>
          <a:lstStyle/>
          <a:p>
            <a:pPr lvl="0"/>
            <a:endParaRPr lang="lt-LT"/>
          </a:p>
        </p:txBody>
      </p:sp>
      <p:sp>
        <p:nvSpPr>
          <p:cNvPr id="7" name="Slide Number Placeholder 6"/>
          <p:cNvSpPr>
            <a:spLocks noGrp="1"/>
          </p:cNvSpPr>
          <p:nvPr>
            <p:ph type="sldNum" sz="quarter" idx="12"/>
          </p:nvPr>
        </p:nvSpPr>
        <p:spPr/>
        <p:txBody>
          <a:bodyPr/>
          <a:lstStyle/>
          <a:p>
            <a:pPr lvl="0"/>
            <a:fld id="{D601B50E-DA2A-45F4-8248-CBD663B92210}" type="slidenum">
              <a:rPr lang="lt-LT" smtClean="0"/>
              <a:t>‹#›</a:t>
            </a:fld>
            <a:endParaRPr lang="lt-LT"/>
          </a:p>
        </p:txBody>
      </p:sp>
    </p:spTree>
    <p:extLst>
      <p:ext uri="{BB962C8B-B14F-4D97-AF65-F5344CB8AC3E}">
        <p14:creationId xmlns:p14="http://schemas.microsoft.com/office/powerpoint/2010/main" val="4028689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pPr lvl="0"/>
            <a:fld id="{DF8C325A-7D1A-4176-AA2A-DC9B749E01D0}" type="datetime1">
              <a:rPr lang="lt-LT" smtClean="0"/>
              <a:pPr lvl="0"/>
              <a:t>2022-11-28</a:t>
            </a:fld>
            <a:endParaRPr lang="lt-LT"/>
          </a:p>
        </p:txBody>
      </p:sp>
      <p:sp>
        <p:nvSpPr>
          <p:cNvPr id="4" name="Footer Placeholder 3"/>
          <p:cNvSpPr>
            <a:spLocks noGrp="1"/>
          </p:cNvSpPr>
          <p:nvPr>
            <p:ph type="ftr" sz="quarter" idx="11"/>
          </p:nvPr>
        </p:nvSpPr>
        <p:spPr/>
        <p:txBody>
          <a:bodyPr/>
          <a:lstStyle/>
          <a:p>
            <a:pPr lvl="0"/>
            <a:endParaRPr lang="lt-LT"/>
          </a:p>
        </p:txBody>
      </p:sp>
      <p:sp>
        <p:nvSpPr>
          <p:cNvPr id="5" name="Slide Number Placeholder 4"/>
          <p:cNvSpPr>
            <a:spLocks noGrp="1"/>
          </p:cNvSpPr>
          <p:nvPr>
            <p:ph type="sldNum" sz="quarter" idx="12"/>
          </p:nvPr>
        </p:nvSpPr>
        <p:spPr/>
        <p:txBody>
          <a:bodyPr/>
          <a:lstStyle/>
          <a:p>
            <a:pPr lvl="0"/>
            <a:fld id="{1D56B5A6-7CB3-4561-A98C-05BC83CA9682}" type="slidenum">
              <a:rPr lang="lt-LT" smtClean="0"/>
              <a:t>‹#›</a:t>
            </a:fld>
            <a:endParaRPr lang="lt-LT"/>
          </a:p>
        </p:txBody>
      </p:sp>
    </p:spTree>
    <p:extLst>
      <p:ext uri="{BB962C8B-B14F-4D97-AF65-F5344CB8AC3E}">
        <p14:creationId xmlns:p14="http://schemas.microsoft.com/office/powerpoint/2010/main" val="231415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DF8C325A-7D1A-4176-AA2A-DC9B749E01D0}"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1D56B5A6-7CB3-4561-A98C-05BC83CA9682}" type="slidenum">
              <a:rPr lang="lt-LT" smtClean="0"/>
              <a:t>‹#›</a:t>
            </a:fld>
            <a:endParaRPr lang="lt-LT"/>
          </a:p>
        </p:txBody>
      </p:sp>
    </p:spTree>
    <p:extLst>
      <p:ext uri="{BB962C8B-B14F-4D97-AF65-F5344CB8AC3E}">
        <p14:creationId xmlns:p14="http://schemas.microsoft.com/office/powerpoint/2010/main" val="1885092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DF8C325A-7D1A-4176-AA2A-DC9B749E01D0}"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1D56B5A6-7CB3-4561-A98C-05BC83CA9682}" type="slidenum">
              <a:rPr lang="lt-LT" smtClean="0"/>
              <a:t>‹#›</a:t>
            </a:fld>
            <a:endParaRPr lang="lt-LT"/>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4414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DF8C325A-7D1A-4176-AA2A-DC9B749E01D0}"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1D56B5A6-7CB3-4561-A98C-05BC83CA9682}" type="slidenum">
              <a:rPr lang="lt-LT" smtClean="0"/>
              <a:t>‹#›</a:t>
            </a:fld>
            <a:endParaRPr lang="lt-LT"/>
          </a:p>
        </p:txBody>
      </p:sp>
    </p:spTree>
    <p:extLst>
      <p:ext uri="{BB962C8B-B14F-4D97-AF65-F5344CB8AC3E}">
        <p14:creationId xmlns:p14="http://schemas.microsoft.com/office/powerpoint/2010/main" val="2944757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DF8C325A-7D1A-4176-AA2A-DC9B749E01D0}"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1D56B5A6-7CB3-4561-A98C-05BC83CA9682}" type="slidenum">
              <a:rPr lang="lt-LT" smtClean="0"/>
              <a:t>‹#›</a:t>
            </a:fld>
            <a:endParaRPr lang="lt-LT"/>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42940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DF8C325A-7D1A-4176-AA2A-DC9B749E01D0}"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1D56B5A6-7CB3-4561-A98C-05BC83CA9682}" type="slidenum">
              <a:rPr lang="lt-LT" smtClean="0"/>
              <a:t>‹#›</a:t>
            </a:fld>
            <a:endParaRPr lang="lt-LT"/>
          </a:p>
        </p:txBody>
      </p:sp>
    </p:spTree>
    <p:extLst>
      <p:ext uri="{BB962C8B-B14F-4D97-AF65-F5344CB8AC3E}">
        <p14:creationId xmlns:p14="http://schemas.microsoft.com/office/powerpoint/2010/main" val="1905027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EACAE3FF-81AF-48A8-9408-4E30BE077034}"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46A2CA85-FC7A-4EAE-89E5-F76298FE3669}" type="slidenum">
              <a:rPr lang="lt-LT" smtClean="0"/>
              <a:t>‹#›</a:t>
            </a:fld>
            <a:endParaRPr lang="lt-LT"/>
          </a:p>
        </p:txBody>
      </p:sp>
    </p:spTree>
    <p:extLst>
      <p:ext uri="{BB962C8B-B14F-4D97-AF65-F5344CB8AC3E}">
        <p14:creationId xmlns:p14="http://schemas.microsoft.com/office/powerpoint/2010/main" val="38428083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294EE437-C179-48D1-8A93-D7EC53BE43D5}" type="datetime1">
              <a:rPr lang="lt-LT" smtClean="0"/>
              <a:pPr lvl="0"/>
              <a:t>2022-11-28</a:t>
            </a:fld>
            <a:endParaRPr lang="lt-LT"/>
          </a:p>
        </p:txBody>
      </p:sp>
      <p:sp>
        <p:nvSpPr>
          <p:cNvPr id="5" name="Footer Placeholder 4"/>
          <p:cNvSpPr>
            <a:spLocks noGrp="1"/>
          </p:cNvSpPr>
          <p:nvPr>
            <p:ph type="ftr" sz="quarter" idx="11"/>
          </p:nvPr>
        </p:nvSpPr>
        <p:spPr/>
        <p:txBody>
          <a:bodyPr/>
          <a:lstStyle/>
          <a:p>
            <a:pPr lvl="0"/>
            <a:endParaRPr lang="lt-LT"/>
          </a:p>
        </p:txBody>
      </p:sp>
      <p:sp>
        <p:nvSpPr>
          <p:cNvPr id="6" name="Slide Number Placeholder 5"/>
          <p:cNvSpPr>
            <a:spLocks noGrp="1"/>
          </p:cNvSpPr>
          <p:nvPr>
            <p:ph type="sldNum" sz="quarter" idx="12"/>
          </p:nvPr>
        </p:nvSpPr>
        <p:spPr/>
        <p:txBody>
          <a:bodyPr/>
          <a:lstStyle/>
          <a:p>
            <a:pPr lvl="0"/>
            <a:fld id="{58647833-336F-42C5-8316-80B6090F9641}" type="slidenum">
              <a:rPr lang="lt-LT" smtClean="0"/>
              <a:t>‹#›</a:t>
            </a:fld>
            <a:endParaRPr lang="lt-LT"/>
          </a:p>
        </p:txBody>
      </p:sp>
    </p:spTree>
    <p:extLst>
      <p:ext uri="{BB962C8B-B14F-4D97-AF65-F5344CB8AC3E}">
        <p14:creationId xmlns:p14="http://schemas.microsoft.com/office/powerpoint/2010/main" val="1732957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rgbClr val="B6F4A0"/>
          </a:fgClr>
          <a:bgClr>
            <a:srgbClr val="FFFF00"/>
          </a:bgClr>
        </a:patt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lvl="0"/>
            <a:fld id="{DF8C325A-7D1A-4176-AA2A-DC9B749E01D0}" type="datetime1">
              <a:rPr lang="lt-LT" smtClean="0"/>
              <a:pPr lvl="0"/>
              <a:t>2022-11-28</a:t>
            </a:fld>
            <a:endParaRPr lang="lt-LT"/>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lvl="0"/>
            <a:endParaRPr lang="lt-LT"/>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lvl="0"/>
            <a:fld id="{1D56B5A6-7CB3-4561-A98C-05BC83CA9682}" type="slidenum">
              <a:rPr lang="lt-LT" smtClean="0"/>
              <a:t>‹#›</a:t>
            </a:fld>
            <a:endParaRPr lang="lt-LT"/>
          </a:p>
        </p:txBody>
      </p:sp>
    </p:spTree>
    <p:extLst>
      <p:ext uri="{BB962C8B-B14F-4D97-AF65-F5344CB8AC3E}">
        <p14:creationId xmlns:p14="http://schemas.microsoft.com/office/powerpoint/2010/main" val="430370108"/>
      </p:ext>
    </p:extLst>
  </p:cSld>
  <p:clrMap bg1="dk1" tx1="lt1" bg2="dk2" tx2="lt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zs22tz5cwps" TargetMode="External"/><Relationship Id="rId5" Type="http://schemas.openxmlformats.org/officeDocument/2006/relationships/image" Target="../media/image3.png"/><Relationship Id="rId4" Type="http://schemas.openxmlformats.org/officeDocument/2006/relationships/hyperlink" Target="https://www.youtube.com/watch?v=zs22tz5cwp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youtu.be/hIoZJ0_5BrE" TargetMode="External"/><Relationship Id="rId2" Type="http://schemas.openxmlformats.org/officeDocument/2006/relationships/slideLayout" Target="../slideLayouts/slideLayout2.xml"/><Relationship Id="rId1" Type="http://schemas.openxmlformats.org/officeDocument/2006/relationships/video" Target="https://www.youtube.com/embed/hIoZJ0_5BrE?feature=oembed" TargetMode="External"/><Relationship Id="rId5" Type="http://schemas.openxmlformats.org/officeDocument/2006/relationships/image" Target="../media/image3.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OpJC8s4X3hU?feature=oembed" TargetMode="External"/><Relationship Id="rId5" Type="http://schemas.openxmlformats.org/officeDocument/2006/relationships/image" Target="../media/image3.png"/><Relationship Id="rId4" Type="http://schemas.openxmlformats.org/officeDocument/2006/relationships/hyperlink" Target="https://youtu.be/OpJC8s4X3h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WQIOsi6WCoY?feature=oembed"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vpngidas.lt/saugus-internetas/skaitmenine-tevu-kontrole/"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a:xfrm>
            <a:off x="4382429" y="1382164"/>
            <a:ext cx="6623824" cy="3602431"/>
          </a:xfrm>
        </p:spPr>
        <p:txBody>
          <a:bodyPr>
            <a:normAutofit/>
          </a:bodyPr>
          <a:lstStyle/>
          <a:p>
            <a:pPr lvl="0" algn="ctr"/>
            <a:r>
              <a:rPr lang="lt-LT" sz="4400" b="1" dirty="0">
                <a:solidFill>
                  <a:srgbClr val="548235"/>
                </a:solidFill>
                <a:latin typeface="Times New Roman" pitchFamily="18"/>
                <a:cs typeface="Times New Roman" pitchFamily="18"/>
              </a:rPr>
              <a:t>„SAUGUS INTERNETAS. Kaip juo naudotis atsakingai?“</a:t>
            </a:r>
            <a:br>
              <a:rPr lang="lt-LT" sz="4400" b="1" dirty="0">
                <a:solidFill>
                  <a:srgbClr val="548235"/>
                </a:solidFill>
                <a:latin typeface="Times New Roman" pitchFamily="18"/>
                <a:cs typeface="Times New Roman" pitchFamily="18"/>
              </a:rPr>
            </a:br>
            <a:r>
              <a:rPr lang="lt-LT" sz="4400" b="1" dirty="0">
                <a:solidFill>
                  <a:srgbClr val="548235"/>
                </a:solidFill>
                <a:latin typeface="Times New Roman" pitchFamily="18"/>
                <a:cs typeface="Times New Roman" pitchFamily="18"/>
              </a:rPr>
              <a:t/>
            </a:r>
            <a:br>
              <a:rPr lang="lt-LT" sz="4400" b="1" dirty="0">
                <a:solidFill>
                  <a:srgbClr val="548235"/>
                </a:solidFill>
                <a:latin typeface="Times New Roman" pitchFamily="18"/>
                <a:cs typeface="Times New Roman" pitchFamily="18"/>
              </a:rPr>
            </a:br>
            <a:r>
              <a:rPr lang="lt-LT" sz="1800" b="1" dirty="0">
                <a:solidFill>
                  <a:srgbClr val="548235"/>
                </a:solidFill>
                <a:latin typeface="Times New Roman" pitchFamily="18"/>
                <a:cs typeface="Times New Roman" pitchFamily="18"/>
              </a:rPr>
              <a:t>(rekomendacijos tėvams ir pedagogams) </a:t>
            </a:r>
          </a:p>
        </p:txBody>
      </p:sp>
      <p:sp>
        <p:nvSpPr>
          <p:cNvPr id="3" name="Subtitle 2"/>
          <p:cNvSpPr txBox="1">
            <a:spLocks noGrp="1"/>
          </p:cNvSpPr>
          <p:nvPr>
            <p:ph type="subTitle" idx="1"/>
          </p:nvPr>
        </p:nvSpPr>
        <p:spPr>
          <a:xfrm>
            <a:off x="2584666" y="5766383"/>
            <a:ext cx="9144000" cy="612114"/>
          </a:xfrm>
        </p:spPr>
        <p:txBody>
          <a:bodyPr>
            <a:normAutofit/>
          </a:bodyPr>
          <a:lstStyle/>
          <a:p>
            <a:pPr lvl="0" algn="r"/>
            <a:r>
              <a:rPr lang="lt-LT" sz="2000" b="1" dirty="0">
                <a:solidFill>
                  <a:srgbClr val="548235"/>
                </a:solidFill>
                <a:latin typeface="Times New Roman" pitchFamily="18"/>
                <a:cs typeface="Times New Roman" pitchFamily="18"/>
              </a:rPr>
              <a:t>Auklėtoja Aldona Švambarienė </a:t>
            </a:r>
          </a:p>
        </p:txBody>
      </p:sp>
      <p:pic>
        <p:nvPicPr>
          <p:cNvPr id="7" name="Paveikslėlis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667" y="1041856"/>
            <a:ext cx="4377635" cy="43776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Content Placeholder 2"/>
          <p:cNvSpPr txBox="1">
            <a:spLocks noGrp="1"/>
          </p:cNvSpPr>
          <p:nvPr>
            <p:ph idx="1"/>
          </p:nvPr>
        </p:nvSpPr>
        <p:spPr>
          <a:xfrm>
            <a:off x="278781" y="156116"/>
            <a:ext cx="11271535" cy="1608515"/>
          </a:xfrm>
        </p:spPr>
        <p:txBody>
          <a:bodyPr>
            <a:normAutofit/>
          </a:bodyPr>
          <a:lstStyle/>
          <a:p>
            <a:pPr marL="0" lvl="0" indent="0" algn="just">
              <a:buNone/>
            </a:pPr>
            <a:r>
              <a:rPr lang="lt-LT" sz="3200" b="1" dirty="0">
                <a:solidFill>
                  <a:srgbClr val="548235"/>
                </a:solidFill>
                <a:latin typeface="Times New Roman" panose="02020603050405020304" pitchFamily="18" charset="0"/>
                <a:cs typeface="Times New Roman" panose="02020603050405020304" pitchFamily="18" charset="0"/>
              </a:rPr>
              <a:t>□ </a:t>
            </a:r>
            <a:r>
              <a:rPr lang="lt-LT" sz="2800" b="1" dirty="0">
                <a:solidFill>
                  <a:srgbClr val="548235"/>
                </a:solidFill>
                <a:latin typeface="Times New Roman" panose="02020603050405020304" pitchFamily="18" charset="0"/>
                <a:cs typeface="Times New Roman" panose="02020603050405020304" pitchFamily="18" charset="0"/>
              </a:rPr>
              <a:t>Internetas yra vieša vieta todėl atsakingai rinkitės su kuo bendrauti. Skelbkite informaciją – tekstus, nuotraukas, vaizdo įrašus tik uždarose grupėse. </a:t>
            </a:r>
          </a:p>
        </p:txBody>
      </p:sp>
      <p:pic>
        <p:nvPicPr>
          <p:cNvPr id="7" name="zs22tz5cwps"/>
          <p:cNvPicPr>
            <a:picLocks noRot="1" noChangeAspect="1"/>
          </p:cNvPicPr>
          <p:nvPr>
            <a:videoFile r:link="rId1"/>
          </p:nvPr>
        </p:nvPicPr>
        <p:blipFill>
          <a:blip r:embed="rId3"/>
          <a:stretch>
            <a:fillRect/>
          </a:stretch>
        </p:blipFill>
        <p:spPr>
          <a:xfrm>
            <a:off x="2123133" y="2166294"/>
            <a:ext cx="7582829" cy="4265342"/>
          </a:xfrm>
          <a:prstGeom prst="rect">
            <a:avLst/>
          </a:prstGeom>
        </p:spPr>
      </p:pic>
      <p:sp>
        <p:nvSpPr>
          <p:cNvPr id="8" name="TextBox 7"/>
          <p:cNvSpPr txBox="1"/>
          <p:nvPr/>
        </p:nvSpPr>
        <p:spPr>
          <a:xfrm>
            <a:off x="2825615" y="1407723"/>
            <a:ext cx="7106404" cy="800219"/>
          </a:xfrm>
          <a:prstGeom prst="rect">
            <a:avLst/>
          </a:prstGeom>
          <a:noFill/>
        </p:spPr>
        <p:txBody>
          <a:bodyPr wrap="square" rtlCol="0">
            <a:spAutoFit/>
          </a:bodyPr>
          <a:lstStyle/>
          <a:p>
            <a:pPr lvl="0"/>
            <a:r>
              <a:rPr lang="lt-LT" sz="1400" b="1" dirty="0">
                <a:solidFill>
                  <a:srgbClr val="548235"/>
                </a:solidFill>
                <a:latin typeface="Times New Roman" panose="02020603050405020304" pitchFamily="18" charset="0"/>
                <a:cs typeface="Times New Roman" panose="02020603050405020304" pitchFamily="18" charset="0"/>
              </a:rPr>
              <a:t>Policijos parengtas informacinis filmukas apie saugumą internete (jei neatidaro  nukopijuokite nuorodą į naršyklės langą) </a:t>
            </a:r>
            <a:r>
              <a:rPr lang="lt-LT" sz="1400" b="1" dirty="0">
                <a:solidFill>
                  <a:srgbClr val="0070C0"/>
                </a:solidFill>
                <a:latin typeface="Times New Roman" panose="02020603050405020304" pitchFamily="18" charset="0"/>
                <a:cs typeface="Times New Roman" panose="02020603050405020304" pitchFamily="18" charset="0"/>
                <a:hlinkClick r:id="rId4"/>
              </a:rPr>
              <a:t>https://www.youtube.com/watch?v=zs22tz5cwps</a:t>
            </a:r>
            <a:r>
              <a:rPr lang="lt-LT" sz="1400" b="1" dirty="0">
                <a:solidFill>
                  <a:srgbClr val="0070C0"/>
                </a:solidFill>
                <a:latin typeface="Times New Roman" panose="02020603050405020304" pitchFamily="18" charset="0"/>
                <a:cs typeface="Times New Roman" panose="02020603050405020304" pitchFamily="18" charset="0"/>
              </a:rPr>
              <a:t> </a:t>
            </a:r>
          </a:p>
          <a:p>
            <a:endParaRPr lang="lt-LT" dirty="0"/>
          </a:p>
        </p:txBody>
      </p:sp>
      <p:pic>
        <p:nvPicPr>
          <p:cNvPr id="3" name="Picture 2">
            <a:extLst>
              <a:ext uri="{FF2B5EF4-FFF2-40B4-BE49-F238E27FC236}">
                <a16:creationId xmlns:a16="http://schemas.microsoft.com/office/drawing/2014/main" xmlns="" id="{4D6A7250-4074-9D5C-3F12-4F9704D19E4C}"/>
              </a:ext>
            </a:extLst>
          </p:cNvPr>
          <p:cNvPicPr>
            <a:picLocks noChangeAspect="1"/>
          </p:cNvPicPr>
          <p:nvPr/>
        </p:nvPicPr>
        <p:blipFill>
          <a:blip r:embed="rId5"/>
          <a:stretch>
            <a:fillRect/>
          </a:stretch>
        </p:blipFill>
        <p:spPr>
          <a:xfrm>
            <a:off x="9592157" y="4650059"/>
            <a:ext cx="1816765" cy="18106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66274" y="743367"/>
            <a:ext cx="10350142" cy="2499895"/>
          </a:xfrm>
        </p:spPr>
        <p:txBody>
          <a:bodyPr>
            <a:normAutofit/>
          </a:bodyPr>
          <a:lstStyle/>
          <a:p>
            <a:pPr marL="0" marR="0" lvl="0" indent="0" defTabSz="457200" rtl="0" eaLnBrk="1" fontAlgn="auto" latinLnBrk="0" hangingPunct="1">
              <a:lnSpc>
                <a:spcPct val="100000"/>
              </a:lnSpc>
              <a:spcBef>
                <a:spcPct val="20000"/>
              </a:spcBef>
              <a:spcAft>
                <a:spcPts val="600"/>
              </a:spcAft>
              <a:tabLst/>
              <a:defRPr/>
            </a:pPr>
            <a:r>
              <a:rPr kumimoji="0" lang="lt-LT" sz="2800" b="1" i="0" u="none" strike="noStrike" kern="1200" cap="none" spc="0" normalizeH="0" baseline="0" noProof="0" dirty="0">
                <a:ln>
                  <a:noFill/>
                </a:ln>
                <a:solidFill>
                  <a:srgbClr val="548235"/>
                </a:solidFill>
                <a:effectLst/>
                <a:uLnTx/>
                <a:uFillTx/>
                <a:latin typeface="Times New Roman" pitchFamily="18"/>
                <a:ea typeface="+mn-ea"/>
                <a:cs typeface="Times New Roman" pitchFamily="18"/>
              </a:rPr>
              <a:t>Neskelbkite viešai namų adreso, telefono numerio, asmeninių nuotraukų, asmens tapatybės duomenų ir panašių dalykų...</a:t>
            </a:r>
            <a:br>
              <a:rPr kumimoji="0" lang="lt-LT" sz="2800" b="1" i="0" u="none" strike="noStrike" kern="1200" cap="none" spc="0" normalizeH="0" baseline="0" noProof="0" dirty="0">
                <a:ln>
                  <a:noFill/>
                </a:ln>
                <a:solidFill>
                  <a:srgbClr val="548235"/>
                </a:solidFill>
                <a:effectLst/>
                <a:uLnTx/>
                <a:uFillTx/>
                <a:latin typeface="Times New Roman" pitchFamily="18"/>
                <a:ea typeface="+mn-ea"/>
                <a:cs typeface="Times New Roman" pitchFamily="18"/>
              </a:rPr>
            </a:br>
            <a:r>
              <a:rPr kumimoji="0" lang="lt-LT" sz="2800" b="1" i="0" u="none" strike="noStrike" kern="1200" cap="none" spc="0" normalizeH="0" baseline="0" noProof="0" dirty="0">
                <a:ln>
                  <a:noFill/>
                </a:ln>
                <a:solidFill>
                  <a:srgbClr val="548235"/>
                </a:solidFill>
                <a:effectLst/>
                <a:uLnTx/>
                <a:uFillTx/>
                <a:latin typeface="Times New Roman" pitchFamily="18"/>
                <a:ea typeface="+mn-ea"/>
                <a:cs typeface="Times New Roman" pitchFamily="18"/>
              </a:rPr>
              <a:t>□ </a:t>
            </a:r>
            <a:r>
              <a:rPr kumimoji="0" lang="lt-LT" sz="1800" b="1" i="0" u="none" strike="noStrike" kern="1200" cap="none" spc="0" normalizeH="0" baseline="0" noProof="0" dirty="0">
                <a:ln>
                  <a:noFill/>
                </a:ln>
                <a:solidFill>
                  <a:srgbClr val="548235"/>
                </a:solidFill>
                <a:effectLst/>
                <a:uLnTx/>
                <a:uFillTx/>
                <a:latin typeface="Times New Roman" pitchFamily="18"/>
                <a:ea typeface="+mn-ea"/>
                <a:cs typeface="Times New Roman" pitchFamily="18"/>
              </a:rPr>
              <a:t>Skirkite laiko susipažinti su projektu „Saugesnis internetas“ Forumas tėvams „Ar tikrai žinote, ką jūsų vaikai veikia internete?</a:t>
            </a:r>
            <a:br>
              <a:rPr kumimoji="0" lang="lt-LT" sz="1800" b="1" i="0" u="none" strike="noStrike" kern="1200" cap="none" spc="0" normalizeH="0" baseline="0" noProof="0" dirty="0">
                <a:ln>
                  <a:noFill/>
                </a:ln>
                <a:solidFill>
                  <a:srgbClr val="548235"/>
                </a:solidFill>
                <a:effectLst/>
                <a:uLnTx/>
                <a:uFillTx/>
                <a:latin typeface="Times New Roman" pitchFamily="18"/>
                <a:ea typeface="+mn-ea"/>
                <a:cs typeface="Times New Roman" pitchFamily="18"/>
              </a:rPr>
            </a:br>
            <a:r>
              <a:rPr kumimoji="0" lang="lt-LT" sz="1800" b="1" i="0" u="none" strike="noStrike" kern="1200" cap="none" spc="0" normalizeH="0" baseline="0" noProof="0" dirty="0">
                <a:ln>
                  <a:noFill/>
                </a:ln>
                <a:solidFill>
                  <a:srgbClr val="548235"/>
                </a:solidFill>
                <a:effectLst/>
                <a:uLnTx/>
                <a:uFillTx/>
                <a:latin typeface="Times New Roman" pitchFamily="18"/>
                <a:ea typeface="+mn-ea"/>
                <a:cs typeface="Times New Roman" pitchFamily="18"/>
              </a:rPr>
              <a:t>                                                           </a:t>
            </a:r>
            <a:r>
              <a:rPr kumimoji="0" lang="lt-LT" sz="1400" b="1" i="0" u="none" strike="noStrike" kern="1200" cap="none" spc="0" normalizeH="0" baseline="0" noProof="0" dirty="0">
                <a:ln>
                  <a:noFill/>
                </a:ln>
                <a:solidFill>
                  <a:srgbClr val="548235"/>
                </a:solidFill>
                <a:effectLst/>
                <a:uLnTx/>
                <a:uFillTx/>
                <a:latin typeface="Times New Roman" panose="02020603050405020304" pitchFamily="18" charset="0"/>
                <a:ea typeface="+mn-ea"/>
                <a:cs typeface="Times New Roman" panose="02020603050405020304" pitchFamily="18" charset="0"/>
              </a:rPr>
              <a:t>(jei neatidaro, nukopijuokite nuorodą į naršyklės langą  </a:t>
            </a:r>
            <a:r>
              <a:rPr kumimoji="0" lang="lt-LT" sz="1400" b="1" i="0" u="none" strike="noStrike" kern="1200" cap="none" spc="0" normalizeH="0" baseline="0" noProof="0" dirty="0">
                <a:ln>
                  <a:noFill/>
                </a:ln>
                <a:solidFill>
                  <a:srgbClr val="548235"/>
                </a:solidFill>
                <a:effectLst/>
                <a:uLnTx/>
                <a:uFillTx/>
                <a:latin typeface="Times New Roman" panose="02020603050405020304" pitchFamily="18" charset="0"/>
                <a:ea typeface="+mn-ea"/>
                <a:cs typeface="Times New Roman" panose="02020603050405020304" pitchFamily="18" charset="0"/>
                <a:hlinkClick r:id="rId3"/>
              </a:rPr>
              <a:t>https://youtu.be/hIoZJ0_5BrE</a:t>
            </a:r>
            <a:r>
              <a:rPr kumimoji="0" lang="lt-LT" sz="1400" b="1" i="0" u="none" strike="noStrike" kern="1200" cap="none" spc="0" normalizeH="0" baseline="0" noProof="0" dirty="0">
                <a:ln>
                  <a:noFill/>
                </a:ln>
                <a:solidFill>
                  <a:srgbClr val="548235"/>
                </a:solidFill>
                <a:effectLst/>
                <a:uLnTx/>
                <a:uFillTx/>
                <a:latin typeface="Times New Roman" panose="02020603050405020304" pitchFamily="18" charset="0"/>
                <a:ea typeface="+mn-ea"/>
                <a:cs typeface="Times New Roman" panose="02020603050405020304" pitchFamily="18" charset="0"/>
              </a:rPr>
              <a:t>  )</a:t>
            </a:r>
            <a:endParaRPr lang="lt-LT" sz="1800" dirty="0"/>
          </a:p>
        </p:txBody>
      </p:sp>
      <p:pic>
        <p:nvPicPr>
          <p:cNvPr id="4" name="Online Media 3" title="PROJEKTO „SAUGESNIS INTERNETAS“ FORUMAS TĖVAMS „AR TIKRAI ŽINOTE, KĄ JŪSŲ VAIKAI VEIKIA INTERNETE?">
            <a:hlinkClick r:id="" action="ppaction://media"/>
            <a:extLst>
              <a:ext uri="{FF2B5EF4-FFF2-40B4-BE49-F238E27FC236}">
                <a16:creationId xmlns:a16="http://schemas.microsoft.com/office/drawing/2014/main" xmlns="" id="{0FD373B2-646B-A205-30BB-3FCB80C4B7AF}"/>
              </a:ext>
            </a:extLst>
          </p:cNvPr>
          <p:cNvPicPr>
            <a:picLocks noGrp="1" noRot="1" noChangeAspect="1"/>
          </p:cNvPicPr>
          <p:nvPr>
            <p:ph idx="1"/>
            <a:videoFile r:link="rId1"/>
          </p:nvPr>
        </p:nvPicPr>
        <p:blipFill>
          <a:blip r:embed="rId4"/>
          <a:stretch>
            <a:fillRect/>
          </a:stretch>
        </p:blipFill>
        <p:spPr>
          <a:xfrm>
            <a:off x="2782824" y="3043237"/>
            <a:ext cx="6053474" cy="3420288"/>
          </a:xfrm>
          <a:prstGeom prst="rect">
            <a:avLst/>
          </a:prstGeom>
        </p:spPr>
      </p:pic>
      <p:pic>
        <p:nvPicPr>
          <p:cNvPr id="5" name="Picture 4">
            <a:extLst>
              <a:ext uri="{FF2B5EF4-FFF2-40B4-BE49-F238E27FC236}">
                <a16:creationId xmlns:a16="http://schemas.microsoft.com/office/drawing/2014/main" xmlns="" id="{923A11BF-471E-67EC-5594-1EEE41D168CB}"/>
              </a:ext>
            </a:extLst>
          </p:cNvPr>
          <p:cNvPicPr>
            <a:picLocks noChangeAspect="1"/>
          </p:cNvPicPr>
          <p:nvPr/>
        </p:nvPicPr>
        <p:blipFill>
          <a:blip r:embed="rId5"/>
          <a:stretch>
            <a:fillRect/>
          </a:stretch>
        </p:blipFill>
        <p:spPr>
          <a:xfrm>
            <a:off x="9399651" y="4852881"/>
            <a:ext cx="1816765" cy="1810669"/>
          </a:xfrm>
          <a:prstGeom prst="rect">
            <a:avLst/>
          </a:prstGeom>
        </p:spPr>
      </p:pic>
    </p:spTree>
    <p:extLst>
      <p:ext uri="{BB962C8B-B14F-4D97-AF65-F5344CB8AC3E}">
        <p14:creationId xmlns:p14="http://schemas.microsoft.com/office/powerpoint/2010/main" val="358540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60675" y="524932"/>
            <a:ext cx="10031913" cy="1507067"/>
          </a:xfrm>
        </p:spPr>
        <p:txBody>
          <a:bodyPr>
            <a:normAutofit/>
          </a:bodyPr>
          <a:lstStyle/>
          <a:p>
            <a:r>
              <a:rPr kumimoji="0" lang="lt-LT" sz="2800" b="1" i="0" u="none" strike="noStrike" kern="1200" cap="all" spc="0" normalizeH="0" baseline="0" noProof="0" dirty="0">
                <a:ln w="3175" cmpd="sng">
                  <a:noFill/>
                </a:ln>
                <a:solidFill>
                  <a:schemeClr val="accent4">
                    <a:lumMod val="75000"/>
                  </a:schemeClr>
                </a:solidFill>
                <a:effectLst/>
                <a:uLnTx/>
                <a:uFillTx/>
                <a:latin typeface="Times New Roman" pitchFamily="18"/>
                <a:ea typeface="+mj-ea"/>
                <a:cs typeface="Times New Roman" pitchFamily="18"/>
              </a:rPr>
              <a:t>Kalbėkite su vaikais apie saugumą internete.</a:t>
            </a:r>
            <a:endParaRPr lang="lt-LT" sz="2800" dirty="0">
              <a:solidFill>
                <a:schemeClr val="accent4">
                  <a:lumMod val="75000"/>
                </a:schemeClr>
              </a:solidFill>
            </a:endParaRPr>
          </a:p>
        </p:txBody>
      </p:sp>
      <p:pic>
        <p:nvPicPr>
          <p:cNvPr id="5" name="Online Media 4" title="Vaikai vaikams.   Kas yra internetas">
            <a:hlinkClick r:id="" action="ppaction://media"/>
            <a:extLst>
              <a:ext uri="{FF2B5EF4-FFF2-40B4-BE49-F238E27FC236}">
                <a16:creationId xmlns:a16="http://schemas.microsoft.com/office/drawing/2014/main" xmlns="" id="{2F34A858-EF14-21CF-F726-DD6AFA32EA77}"/>
              </a:ext>
            </a:extLst>
          </p:cNvPr>
          <p:cNvPicPr>
            <a:picLocks noGrp="1" noRot="1" noChangeAspect="1"/>
          </p:cNvPicPr>
          <p:nvPr>
            <p:ph idx="1"/>
            <a:videoFile r:link="rId1"/>
          </p:nvPr>
        </p:nvPicPr>
        <p:blipFill>
          <a:blip r:embed="rId3"/>
          <a:stretch>
            <a:fillRect/>
          </a:stretch>
        </p:blipFill>
        <p:spPr>
          <a:xfrm>
            <a:off x="2897187" y="2238681"/>
            <a:ext cx="7097482" cy="4010166"/>
          </a:xfrm>
          <a:prstGeom prst="rect">
            <a:avLst/>
          </a:prstGeom>
        </p:spPr>
      </p:pic>
      <p:sp>
        <p:nvSpPr>
          <p:cNvPr id="7" name="TextBox 6">
            <a:extLst>
              <a:ext uri="{FF2B5EF4-FFF2-40B4-BE49-F238E27FC236}">
                <a16:creationId xmlns:a16="http://schemas.microsoft.com/office/drawing/2014/main" xmlns="" id="{9BA8A1C3-1E0A-230B-FEC2-46A9F8E27A20}"/>
              </a:ext>
            </a:extLst>
          </p:cNvPr>
          <p:cNvSpPr txBox="1"/>
          <p:nvPr/>
        </p:nvSpPr>
        <p:spPr>
          <a:xfrm>
            <a:off x="2897187" y="1722675"/>
            <a:ext cx="7257466" cy="523220"/>
          </a:xfrm>
          <a:prstGeom prst="rect">
            <a:avLst/>
          </a:prstGeom>
          <a:noFill/>
        </p:spPr>
        <p:txBody>
          <a:bodyPr wrap="square">
            <a:spAutoFit/>
          </a:bodyPr>
          <a:lstStyle/>
          <a:p>
            <a:r>
              <a:rPr kumimoji="0" lang="lt-LT" sz="1400" b="1" i="0" u="none" strike="noStrike" kern="1200" cap="none" spc="0" normalizeH="0" baseline="0" noProof="0" dirty="0">
                <a:ln>
                  <a:noFill/>
                </a:ln>
                <a:solidFill>
                  <a:srgbClr val="548235"/>
                </a:solidFill>
                <a:effectLst/>
                <a:uLnTx/>
                <a:uFillTx/>
                <a:latin typeface="Times New Roman" panose="02020603050405020304" pitchFamily="18" charset="0"/>
                <a:ea typeface="+mj-ea"/>
                <a:cs typeface="Times New Roman" panose="02020603050405020304" pitchFamily="18" charset="0"/>
              </a:rPr>
              <a:t>(jei neatidaro, nukopijuokite nuorodą į naršyklės </a:t>
            </a:r>
            <a:r>
              <a:rPr kumimoji="0" lang="lt-LT" sz="14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ea typeface="+mj-ea"/>
                <a:cs typeface="Times New Roman" panose="02020603050405020304" pitchFamily="18" charset="0"/>
              </a:rPr>
              <a:t>langą</a:t>
            </a:r>
            <a:r>
              <a:rPr kumimoji="0" lang="lt-LT" sz="1400" b="1" i="0" u="none" strike="noStrike" kern="1200" cap="none" spc="0" normalizeH="0" baseline="0" noProof="0" dirty="0">
                <a:ln>
                  <a:noFill/>
                </a:ln>
                <a:solidFill>
                  <a:srgbClr val="0070C0"/>
                </a:solidFill>
                <a:effectLst/>
                <a:uLnTx/>
                <a:uFillTx/>
                <a:latin typeface="Times New Roman" panose="02020603050405020304" pitchFamily="18" charset="0"/>
                <a:ea typeface="+mj-ea"/>
                <a:cs typeface="Times New Roman" panose="02020603050405020304" pitchFamily="18" charset="0"/>
              </a:rPr>
              <a:t> </a:t>
            </a:r>
            <a:r>
              <a:rPr lang="lt-LT" sz="1400" dirty="0">
                <a:solidFill>
                  <a:schemeClr val="bg2">
                    <a:lumMod val="75000"/>
                  </a:schemeClr>
                </a:solidFill>
                <a:hlinkClick r:id="rId4"/>
              </a:rPr>
              <a:t>https://youtu.be/OpJC8s4X3hU</a:t>
            </a:r>
            <a:r>
              <a:rPr lang="lt-LT" sz="1400" dirty="0">
                <a:solidFill>
                  <a:schemeClr val="bg2">
                    <a:lumMod val="75000"/>
                  </a:schemeClr>
                </a:solidFill>
              </a:rPr>
              <a:t> )</a:t>
            </a:r>
          </a:p>
          <a:p>
            <a:r>
              <a:rPr kumimoji="0" lang="lt-LT" sz="1400" b="1" i="0" u="none" strike="noStrike" kern="1200" cap="none" spc="0" normalizeH="0" baseline="0" noProof="0" dirty="0">
                <a:ln>
                  <a:noFill/>
                </a:ln>
                <a:solidFill>
                  <a:srgbClr val="548235"/>
                </a:solidFill>
                <a:effectLst/>
                <a:uLnTx/>
                <a:uFillTx/>
                <a:latin typeface="Times New Roman" panose="02020603050405020304" pitchFamily="18" charset="0"/>
                <a:ea typeface="+mj-ea"/>
                <a:cs typeface="Times New Roman" panose="02020603050405020304" pitchFamily="18" charset="0"/>
              </a:rPr>
              <a:t> </a:t>
            </a:r>
            <a:endParaRPr lang="lt-LT" dirty="0"/>
          </a:p>
        </p:txBody>
      </p:sp>
      <p:pic>
        <p:nvPicPr>
          <p:cNvPr id="10" name="Picture 9">
            <a:extLst>
              <a:ext uri="{FF2B5EF4-FFF2-40B4-BE49-F238E27FC236}">
                <a16:creationId xmlns:a16="http://schemas.microsoft.com/office/drawing/2014/main" xmlns="" id="{F45D1647-4E5F-6D2F-93BA-584F048A91B8}"/>
              </a:ext>
            </a:extLst>
          </p:cNvPr>
          <p:cNvPicPr>
            <a:picLocks noChangeAspect="1"/>
          </p:cNvPicPr>
          <p:nvPr/>
        </p:nvPicPr>
        <p:blipFill>
          <a:blip r:embed="rId5"/>
          <a:stretch>
            <a:fillRect/>
          </a:stretch>
        </p:blipFill>
        <p:spPr>
          <a:xfrm>
            <a:off x="9984205" y="4659288"/>
            <a:ext cx="1816765" cy="1810669"/>
          </a:xfrm>
          <a:prstGeom prst="rect">
            <a:avLst/>
          </a:prstGeom>
        </p:spPr>
      </p:pic>
    </p:spTree>
    <p:extLst>
      <p:ext uri="{BB962C8B-B14F-4D97-AF65-F5344CB8AC3E}">
        <p14:creationId xmlns:p14="http://schemas.microsoft.com/office/powerpoint/2010/main" val="204854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C1245A-2A5C-13CB-1046-287F93D945CD}"/>
              </a:ext>
            </a:extLst>
          </p:cNvPr>
          <p:cNvSpPr>
            <a:spLocks noGrp="1"/>
          </p:cNvSpPr>
          <p:nvPr>
            <p:ph type="title"/>
          </p:nvPr>
        </p:nvSpPr>
        <p:spPr>
          <a:xfrm>
            <a:off x="684212" y="364511"/>
            <a:ext cx="10850062" cy="1507067"/>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2800" b="1" dirty="0">
                <a:solidFill>
                  <a:schemeClr val="accent4">
                    <a:lumMod val="75000"/>
                  </a:schemeClr>
                </a:solidFill>
                <a:latin typeface="Times New Roman" panose="02020603050405020304" pitchFamily="18" charset="0"/>
                <a:cs typeface="Times New Roman" panose="02020603050405020304" pitchFamily="18" charset="0"/>
              </a:rPr>
              <a:t>PAAIŠKINKITE VAIKAMS KAIP NAUDOTIS INTERNETINĖMIS SVETAINĖMIS.</a:t>
            </a:r>
            <a:br>
              <a:rPr lang="lt-LT" sz="2800" b="1" dirty="0">
                <a:solidFill>
                  <a:schemeClr val="accent4">
                    <a:lumMod val="75000"/>
                  </a:schemeClr>
                </a:solidFill>
                <a:latin typeface="Times New Roman" panose="02020603050405020304" pitchFamily="18" charset="0"/>
                <a:cs typeface="Times New Roman" panose="02020603050405020304" pitchFamily="18" charset="0"/>
              </a:rPr>
            </a:br>
            <a:r>
              <a:rPr lang="lt-LT" sz="2800" b="1" dirty="0">
                <a:solidFill>
                  <a:schemeClr val="accent4">
                    <a:lumMod val="75000"/>
                  </a:schemeClr>
                </a:solidFill>
                <a:latin typeface="Times New Roman" panose="02020603050405020304" pitchFamily="18" charset="0"/>
                <a:cs typeface="Times New Roman" panose="02020603050405020304" pitchFamily="18" charset="0"/>
              </a:rPr>
              <a:t>                           </a:t>
            </a:r>
            <a:r>
              <a:rPr lang="lt-LT" sz="1400" b="1" dirty="0">
                <a:solidFill>
                  <a:schemeClr val="accent4">
                    <a:lumMod val="75000"/>
                  </a:schemeClr>
                </a:solidFill>
                <a:latin typeface="Times New Roman" panose="02020603050405020304" pitchFamily="18" charset="0"/>
                <a:cs typeface="Times New Roman" panose="02020603050405020304" pitchFamily="18" charset="0"/>
              </a:rPr>
              <a:t> </a:t>
            </a:r>
            <a:r>
              <a:rPr kumimoji="0" lang="lt-LT" sz="14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ea typeface="+mn-ea"/>
                <a:cs typeface="Times New Roman" panose="02020603050405020304" pitchFamily="18" charset="0"/>
              </a:rPr>
              <a:t>(jei neatidaro, nukopijuokite nuorodą į naršyklės langą</a:t>
            </a:r>
            <a:r>
              <a:rPr lang="lt-LT" sz="2800" b="1" dirty="0">
                <a:solidFill>
                  <a:schemeClr val="accent4">
                    <a:lumMod val="75000"/>
                  </a:schemeClr>
                </a:solidFill>
                <a:latin typeface="Times New Roman" panose="02020603050405020304" pitchFamily="18" charset="0"/>
                <a:cs typeface="Times New Roman" panose="02020603050405020304" pitchFamily="18" charset="0"/>
              </a:rPr>
              <a:t> </a:t>
            </a:r>
            <a:r>
              <a:rPr kumimoji="0" lang="lt-LT" sz="14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https://youtu.be/WQIOsi6WCoY)</a:t>
            </a:r>
            <a:r>
              <a:rPr lang="lt-LT" sz="2800" b="1" dirty="0">
                <a:solidFill>
                  <a:schemeClr val="accent4">
                    <a:lumMod val="50000"/>
                  </a:schemeClr>
                </a:solidFill>
                <a:latin typeface="Times New Roman" panose="02020603050405020304" pitchFamily="18" charset="0"/>
                <a:cs typeface="Times New Roman" panose="02020603050405020304" pitchFamily="18" charset="0"/>
              </a:rPr>
              <a:t>                                 </a:t>
            </a:r>
            <a:endParaRPr lang="lt-LT" sz="2800" dirty="0">
              <a:solidFill>
                <a:schemeClr val="accent4">
                  <a:lumMod val="50000"/>
                </a:schemeClr>
              </a:solidFill>
              <a:latin typeface="Times New Roman" panose="02020603050405020304" pitchFamily="18" charset="0"/>
              <a:cs typeface="Times New Roman" panose="02020603050405020304" pitchFamily="18" charset="0"/>
            </a:endParaRPr>
          </a:p>
        </p:txBody>
      </p:sp>
      <p:pic>
        <p:nvPicPr>
          <p:cNvPr id="4" name="Online Media 3" title="Kaip kalbėti su vaikais apie saugumą internete">
            <a:hlinkClick r:id="" action="ppaction://media"/>
            <a:extLst>
              <a:ext uri="{FF2B5EF4-FFF2-40B4-BE49-F238E27FC236}">
                <a16:creationId xmlns:a16="http://schemas.microsoft.com/office/drawing/2014/main" xmlns="" id="{68578FBC-5287-F478-00D8-3316DF3EDBD4}"/>
              </a:ext>
            </a:extLst>
          </p:cNvPr>
          <p:cNvPicPr>
            <a:picLocks noGrp="1" noRot="1" noChangeAspect="1"/>
          </p:cNvPicPr>
          <p:nvPr>
            <p:ph idx="1"/>
            <a:videoFile r:link="rId1"/>
          </p:nvPr>
        </p:nvPicPr>
        <p:blipFill>
          <a:blip r:embed="rId3"/>
          <a:stretch>
            <a:fillRect/>
          </a:stretch>
        </p:blipFill>
        <p:spPr>
          <a:xfrm>
            <a:off x="2066925" y="1871578"/>
            <a:ext cx="7247111" cy="4094708"/>
          </a:xfrm>
          <a:prstGeom prst="rect">
            <a:avLst/>
          </a:prstGeom>
        </p:spPr>
      </p:pic>
      <p:pic>
        <p:nvPicPr>
          <p:cNvPr id="7" name="Picture 6">
            <a:extLst>
              <a:ext uri="{FF2B5EF4-FFF2-40B4-BE49-F238E27FC236}">
                <a16:creationId xmlns:a16="http://schemas.microsoft.com/office/drawing/2014/main" xmlns="" id="{A45E2A3B-34E0-ED7A-4639-0C20CA14B34C}"/>
              </a:ext>
            </a:extLst>
          </p:cNvPr>
          <p:cNvPicPr>
            <a:picLocks noChangeAspect="1"/>
          </p:cNvPicPr>
          <p:nvPr/>
        </p:nvPicPr>
        <p:blipFill>
          <a:blip r:embed="rId4"/>
          <a:stretch>
            <a:fillRect/>
          </a:stretch>
        </p:blipFill>
        <p:spPr>
          <a:xfrm>
            <a:off x="9971261" y="4682820"/>
            <a:ext cx="1816765" cy="1810669"/>
          </a:xfrm>
          <a:prstGeom prst="rect">
            <a:avLst/>
          </a:prstGeom>
        </p:spPr>
      </p:pic>
    </p:spTree>
    <p:extLst>
      <p:ext uri="{BB962C8B-B14F-4D97-AF65-F5344CB8AC3E}">
        <p14:creationId xmlns:p14="http://schemas.microsoft.com/office/powerpoint/2010/main" val="127582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2555296" y="2075676"/>
            <a:ext cx="9144000" cy="3416320"/>
          </a:xfrm>
          <a:prstGeom prst="rect">
            <a:avLst/>
          </a:prstGeom>
        </p:spPr>
        <p:txBody>
          <a:bodyPr wrap="square">
            <a:spAutoFit/>
          </a:bodyPr>
          <a:lstStyle/>
          <a:p>
            <a:r>
              <a:rPr lang="lt-LT" b="1" dirty="0">
                <a:solidFill>
                  <a:schemeClr val="accent4">
                    <a:lumMod val="75000"/>
                  </a:schemeClr>
                </a:solidFill>
                <a:latin typeface="Times New Roman" panose="02020603050405020304" pitchFamily="18" charset="0"/>
                <a:cs typeface="Times New Roman" panose="02020603050405020304" pitchFamily="18" charset="0"/>
              </a:rPr>
              <a:t>„</a:t>
            </a:r>
            <a:r>
              <a:rPr lang="lt-LT" b="1" dirty="0" err="1">
                <a:solidFill>
                  <a:schemeClr val="accent4">
                    <a:lumMod val="75000"/>
                  </a:schemeClr>
                </a:solidFill>
                <a:latin typeface="Times New Roman" panose="02020603050405020304" pitchFamily="18" charset="0"/>
                <a:cs typeface="Times New Roman" panose="02020603050405020304" pitchFamily="18" charset="0"/>
              </a:rPr>
              <a:t>Kids</a:t>
            </a:r>
            <a:r>
              <a:rPr lang="lt-LT" b="1" dirty="0">
                <a:solidFill>
                  <a:schemeClr val="accent4">
                    <a:lumMod val="75000"/>
                  </a:schemeClr>
                </a:solidFill>
                <a:latin typeface="Times New Roman" panose="02020603050405020304" pitchFamily="18" charset="0"/>
                <a:cs typeface="Times New Roman" panose="02020603050405020304" pitchFamily="18" charset="0"/>
              </a:rPr>
              <a:t> </a:t>
            </a:r>
            <a:r>
              <a:rPr lang="lt-LT" b="1" dirty="0" err="1">
                <a:solidFill>
                  <a:schemeClr val="accent4">
                    <a:lumMod val="75000"/>
                  </a:schemeClr>
                </a:solidFill>
                <a:latin typeface="Times New Roman" panose="02020603050405020304" pitchFamily="18" charset="0"/>
                <a:cs typeface="Times New Roman" panose="02020603050405020304" pitchFamily="18" charset="0"/>
              </a:rPr>
              <a:t>Place</a:t>
            </a:r>
            <a:r>
              <a:rPr lang="lt-LT" b="1" dirty="0">
                <a:solidFill>
                  <a:schemeClr val="accent4">
                    <a:lumMod val="75000"/>
                  </a:schemeClr>
                </a:solidFill>
                <a:latin typeface="Times New Roman" panose="02020603050405020304" pitchFamily="18" charset="0"/>
                <a:cs typeface="Times New Roman" panose="02020603050405020304" pitchFamily="18" charset="0"/>
              </a:rPr>
              <a:t>“ </a:t>
            </a:r>
            <a:r>
              <a:rPr lang="lt-LT" dirty="0">
                <a:solidFill>
                  <a:schemeClr val="accent4">
                    <a:lumMod val="75000"/>
                  </a:schemeClr>
                </a:solidFill>
                <a:latin typeface="Times New Roman" panose="02020603050405020304" pitchFamily="18" charset="0"/>
                <a:cs typeface="Times New Roman" panose="02020603050405020304" pitchFamily="18" charset="0"/>
              </a:rPr>
              <a:t>yra specialiai sukurta tėvams, kurie nerimauja dėl vaikų veiklos internete. Naudodami šią programą galite valdyti savo vaikų laiko limitą ir net užblokuoti bet kokią svetainę, kurioje yra netinkamo turinio, pasirinkti kurias programas leisite naudoti, o kurioms apriboti prieigą.</a:t>
            </a:r>
          </a:p>
          <a:p>
            <a:r>
              <a:rPr lang="lt-LT" b="1" dirty="0">
                <a:solidFill>
                  <a:schemeClr val="accent4">
                    <a:lumMod val="75000"/>
                  </a:schemeClr>
                </a:solidFill>
                <a:latin typeface="Times New Roman" panose="02020603050405020304" pitchFamily="18" charset="0"/>
                <a:cs typeface="Times New Roman" panose="02020603050405020304" pitchFamily="18" charset="0"/>
              </a:rPr>
              <a:t>Svarbios savybės</a:t>
            </a:r>
            <a:endParaRPr lang="lt-LT" dirty="0">
              <a:solidFill>
                <a:schemeClr val="accent4">
                  <a:lumMod val="75000"/>
                </a:schemeClr>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Galite suaktyvinti blokavimo parinktį. Ir tai neleis jūsų vaikui įsigyti jokių mokamų programų ar žaidimų jūsų įrenginyje.</a:t>
            </a:r>
          </a:p>
          <a:p>
            <a:pPr>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Ši programa išjungia visus belaidžio ryšio signalus ir neleidžia jūsų vaikui naudotis nepageidaujamomis funkcijomis.</a:t>
            </a:r>
          </a:p>
          <a:p>
            <a:pPr>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Taip pat galite nustatyti laikmatį ekrane, kad galėtumėte valdyti jų telefono naudojimą.</a:t>
            </a:r>
          </a:p>
          <a:p>
            <a:pPr>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Šios programos negalima apeiti per „Google“ nustatymus ir ištrinti.</a:t>
            </a:r>
          </a:p>
          <a:p>
            <a:pPr>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Paleidę turite nustatyti PIN kodą, be kurio negalima išeiti iš programos arba ją ištrinti.</a:t>
            </a: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807" y="2075676"/>
            <a:ext cx="1819010" cy="1819010"/>
          </a:xfrm>
          <a:prstGeom prst="rect">
            <a:avLst/>
          </a:prstGeom>
        </p:spPr>
      </p:pic>
      <p:sp>
        <p:nvSpPr>
          <p:cNvPr id="6" name="Content Placeholder 2"/>
          <p:cNvSpPr>
            <a:spLocks noGrp="1"/>
          </p:cNvSpPr>
          <p:nvPr>
            <p:ph idx="1"/>
          </p:nvPr>
        </p:nvSpPr>
        <p:spPr>
          <a:xfrm>
            <a:off x="1859330" y="291233"/>
            <a:ext cx="9839966" cy="1595544"/>
          </a:xfrm>
        </p:spPr>
        <p:txBody>
          <a:bodyPr>
            <a:noAutofit/>
          </a:bodyPr>
          <a:lstStyle/>
          <a:p>
            <a:pPr marL="0" indent="0">
              <a:buNone/>
            </a:pPr>
            <a:r>
              <a:rPr lang="lt-LT" sz="3200" b="1" dirty="0">
                <a:solidFill>
                  <a:schemeClr val="accent4">
                    <a:lumMod val="75000"/>
                  </a:schemeClr>
                </a:solidFill>
                <a:latin typeface="Times New Roman" panose="02020603050405020304" pitchFamily="18" charset="0"/>
                <a:cs typeface="Times New Roman" panose="02020603050405020304" pitchFamily="18" charset="0"/>
              </a:rPr>
              <a:t>„ANDROID “ TĖVŲ KONTROLĖS PROGRAMOS, SKIRTOS APSAUGOTI JŪSŲ VAIKO ĮRENGINĮ.</a:t>
            </a:r>
          </a:p>
        </p:txBody>
      </p:sp>
    </p:spTree>
    <p:extLst>
      <p:ext uri="{BB962C8B-B14F-4D97-AF65-F5344CB8AC3E}">
        <p14:creationId xmlns:p14="http://schemas.microsoft.com/office/powerpoint/2010/main" val="875920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ACE98C1C-32DE-A674-45BC-A22D6BF41BB1}"/>
              </a:ext>
            </a:extLst>
          </p:cNvPr>
          <p:cNvPicPr>
            <a:picLocks noGrp="1" noChangeAspect="1"/>
          </p:cNvPicPr>
          <p:nvPr>
            <p:ph idx="1"/>
          </p:nvPr>
        </p:nvPicPr>
        <p:blipFill>
          <a:blip r:embed="rId2"/>
          <a:stretch>
            <a:fillRect/>
          </a:stretch>
        </p:blipFill>
        <p:spPr>
          <a:xfrm>
            <a:off x="850649" y="1280977"/>
            <a:ext cx="1219200" cy="1219200"/>
          </a:xfrm>
          <a:prstGeom prst="rect">
            <a:avLst/>
          </a:prstGeom>
        </p:spPr>
      </p:pic>
      <p:sp>
        <p:nvSpPr>
          <p:cNvPr id="6" name="TextBox 5">
            <a:extLst>
              <a:ext uri="{FF2B5EF4-FFF2-40B4-BE49-F238E27FC236}">
                <a16:creationId xmlns:a16="http://schemas.microsoft.com/office/drawing/2014/main" xmlns="" id="{8E2AA4F9-8446-5663-1191-0D65848BE06B}"/>
              </a:ext>
            </a:extLst>
          </p:cNvPr>
          <p:cNvSpPr txBox="1"/>
          <p:nvPr/>
        </p:nvSpPr>
        <p:spPr>
          <a:xfrm>
            <a:off x="2246312" y="1166843"/>
            <a:ext cx="9412288" cy="3970318"/>
          </a:xfrm>
          <a:prstGeom prst="rect">
            <a:avLst/>
          </a:prstGeom>
          <a:noFill/>
        </p:spPr>
        <p:txBody>
          <a:bodyPr wrap="square">
            <a:spAutoFit/>
          </a:bodyPr>
          <a:lstStyle/>
          <a:p>
            <a:r>
              <a:rPr lang="lt-LT" dirty="0">
                <a:solidFill>
                  <a:schemeClr val="accent4">
                    <a:lumMod val="75000"/>
                  </a:schemeClr>
                </a:solidFill>
                <a:latin typeface="Times New Roman" panose="02020603050405020304" pitchFamily="18" charset="0"/>
                <a:cs typeface="Times New Roman" panose="02020603050405020304" pitchFamily="18" charset="0"/>
              </a:rPr>
              <a:t>P</a:t>
            </a:r>
            <a:r>
              <a:rPr lang="lt-LT" i="0" dirty="0">
                <a:solidFill>
                  <a:schemeClr val="accent4">
                    <a:lumMod val="75000"/>
                  </a:schemeClr>
                </a:solidFill>
                <a:effectLst/>
                <a:latin typeface="Times New Roman" panose="02020603050405020304" pitchFamily="18" charset="0"/>
                <a:cs typeface="Times New Roman" panose="02020603050405020304" pitchFamily="18" charset="0"/>
              </a:rPr>
              <a:t>rogramą „Norton </a:t>
            </a:r>
            <a:r>
              <a:rPr lang="lt-LT" i="0" dirty="0" err="1">
                <a:solidFill>
                  <a:schemeClr val="accent4">
                    <a:lumMod val="75000"/>
                  </a:schemeClr>
                </a:solidFill>
                <a:effectLst/>
                <a:latin typeface="Times New Roman" panose="02020603050405020304" pitchFamily="18" charset="0"/>
                <a:cs typeface="Times New Roman" panose="02020603050405020304" pitchFamily="18" charset="0"/>
              </a:rPr>
              <a:t>Family</a:t>
            </a:r>
            <a:r>
              <a:rPr lang="lt-LT" i="0" dirty="0">
                <a:solidFill>
                  <a:schemeClr val="accent4">
                    <a:lumMod val="75000"/>
                  </a:schemeClr>
                </a:solidFill>
                <a:effectLst/>
                <a:latin typeface="Times New Roman" panose="02020603050405020304" pitchFamily="18" charset="0"/>
                <a:cs typeface="Times New Roman" panose="02020603050405020304" pitchFamily="18" charset="0"/>
              </a:rPr>
              <a:t>“ sukūrė „Norton </a:t>
            </a:r>
            <a:r>
              <a:rPr lang="lt-LT" i="0" dirty="0" err="1">
                <a:solidFill>
                  <a:schemeClr val="accent4">
                    <a:lumMod val="75000"/>
                  </a:schemeClr>
                </a:solidFill>
                <a:effectLst/>
                <a:latin typeface="Times New Roman" panose="02020603050405020304" pitchFamily="18" charset="0"/>
                <a:cs typeface="Times New Roman" panose="02020603050405020304" pitchFamily="18" charset="0"/>
              </a:rPr>
              <a:t>Security</a:t>
            </a:r>
            <a:r>
              <a:rPr lang="lt-LT" i="0" dirty="0">
                <a:solidFill>
                  <a:schemeClr val="accent4">
                    <a:lumMod val="75000"/>
                  </a:schemeClr>
                </a:solidFill>
                <a:effectLst/>
                <a:latin typeface="Times New Roman" panose="02020603050405020304" pitchFamily="18" charset="0"/>
                <a:cs typeface="Times New Roman" panose="02020603050405020304" pitchFamily="18" charset="0"/>
              </a:rPr>
              <a:t>“. </a:t>
            </a:r>
            <a:r>
              <a:rPr lang="lt-LT" dirty="0">
                <a:solidFill>
                  <a:schemeClr val="accent4">
                    <a:lumMod val="75000"/>
                  </a:schemeClr>
                </a:solidFill>
                <a:latin typeface="Times New Roman" panose="02020603050405020304" pitchFamily="18" charset="0"/>
                <a:cs typeface="Times New Roman" panose="02020603050405020304" pitchFamily="18" charset="0"/>
              </a:rPr>
              <a:t>Šia p</a:t>
            </a: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rograma siekiama padėti tėvams užblokuoti netinkamą turinį, išmokyti gerų įpročių naudojantis internetu ir užkirsti kelią dalytis netinkama informacija. </a:t>
            </a:r>
          </a:p>
          <a:p>
            <a:pPr marL="285750" indent="-285750">
              <a:buFont typeface="Arial" panose="020B0604020202020204" pitchFamily="34" charset="0"/>
              <a:buChar char="•"/>
            </a:pP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Galėsite stebėti ir registruoti lankomus tinklalapius.</a:t>
            </a:r>
          </a:p>
          <a:p>
            <a:pPr marL="285750" indent="-285750">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N</a:t>
            </a: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ustatyti taisykles, ribojančias prieigą prie tam tikro turinio.</a:t>
            </a:r>
          </a:p>
          <a:p>
            <a:pPr marL="285750" indent="-285750">
              <a:buFont typeface="Arial" panose="020B0604020202020204" pitchFamily="34" charset="0"/>
              <a:buChar char="•"/>
            </a:pP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Patikrinti, kokius žaidimus ir programas </a:t>
            </a:r>
            <a:r>
              <a:rPr lang="lt-LT" dirty="0">
                <a:solidFill>
                  <a:schemeClr val="accent4">
                    <a:lumMod val="75000"/>
                  </a:schemeClr>
                </a:solidFill>
                <a:latin typeface="Times New Roman" panose="02020603050405020304" pitchFamily="18" charset="0"/>
                <a:cs typeface="Times New Roman" panose="02020603050405020304" pitchFamily="18" charset="0"/>
              </a:rPr>
              <a:t>vaikai</a:t>
            </a: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 įdiegė, leisti ar blokuoti prieigą prie jų ir pasirinkti, kas gali siųsti tekstinius pranešimus.</a:t>
            </a:r>
          </a:p>
          <a:p>
            <a:pPr marL="285750" indent="-285750">
              <a:buFont typeface="Arial" panose="020B0604020202020204" pitchFamily="34" charset="0"/>
              <a:buChar char="•"/>
            </a:pP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Riboti laiką naudotis internetu. </a:t>
            </a:r>
          </a:p>
          <a:p>
            <a:pPr marL="285750" indent="-285750">
              <a:buFont typeface="Arial" panose="020B0604020202020204" pitchFamily="34" charset="0"/>
              <a:buChar char="•"/>
            </a:pPr>
            <a:r>
              <a:rPr lang="lt-LT" dirty="0">
                <a:solidFill>
                  <a:schemeClr val="accent4">
                    <a:lumMod val="75000"/>
                  </a:schemeClr>
                </a:solidFill>
                <a:latin typeface="Times New Roman" panose="02020603050405020304" pitchFamily="18" charset="0"/>
                <a:cs typeface="Times New Roman" panose="02020603050405020304" pitchFamily="18" charset="0"/>
              </a:rPr>
              <a:t>S</a:t>
            </a: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užinoti apie </a:t>
            </a:r>
            <a:r>
              <a:rPr lang="lt-LT" dirty="0">
                <a:solidFill>
                  <a:schemeClr val="accent4">
                    <a:lumMod val="75000"/>
                  </a:schemeClr>
                </a:solidFill>
                <a:latin typeface="Times New Roman" panose="02020603050405020304" pitchFamily="18" charset="0"/>
                <a:cs typeface="Times New Roman" panose="02020603050405020304" pitchFamily="18" charset="0"/>
              </a:rPr>
              <a:t>vaiko buvimo</a:t>
            </a: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 vietą.</a:t>
            </a:r>
          </a:p>
          <a:p>
            <a:r>
              <a:rPr lang="lt-LT" b="1" dirty="0">
                <a:solidFill>
                  <a:schemeClr val="accent4">
                    <a:lumMod val="75000"/>
                  </a:schemeClr>
                </a:solidFill>
                <a:latin typeface="Times New Roman" panose="02020603050405020304" pitchFamily="18" charset="0"/>
                <a:cs typeface="Times New Roman" panose="02020603050405020304" pitchFamily="18" charset="0"/>
              </a:rPr>
              <a:t>D</a:t>
            </a:r>
            <a:r>
              <a:rPr lang="lt-LT" b="1" i="0" dirty="0">
                <a:solidFill>
                  <a:schemeClr val="accent4">
                    <a:lumMod val="75000"/>
                  </a:schemeClr>
                </a:solidFill>
                <a:effectLst/>
                <a:latin typeface="Times New Roman" panose="02020603050405020304" pitchFamily="18" charset="0"/>
                <a:cs typeface="Times New Roman" panose="02020603050405020304" pitchFamily="18" charset="0"/>
              </a:rPr>
              <a:t>vi labai svarbios funkcijos: </a:t>
            </a:r>
          </a:p>
          <a:p>
            <a:pPr marL="285750" indent="-285750">
              <a:buFont typeface="Wingdings" panose="05000000000000000000" pitchFamily="2" charset="2"/>
              <a:buChar char="Ø"/>
            </a:pPr>
            <a:r>
              <a:rPr lang="lt-LT" dirty="0">
                <a:solidFill>
                  <a:schemeClr val="accent4">
                    <a:lumMod val="75000"/>
                  </a:schemeClr>
                </a:solidFill>
                <a:latin typeface="Times New Roman" panose="02020603050405020304" pitchFamily="18" charset="0"/>
                <a:cs typeface="Times New Roman" panose="02020603050405020304" pitchFamily="18" charset="0"/>
              </a:rPr>
              <a:t>g</a:t>
            </a: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ausite pranešimus, jei vaikai bandys pažeisti taisykles,</a:t>
            </a:r>
          </a:p>
          <a:p>
            <a:pPr marL="285750" indent="-285750">
              <a:buFont typeface="Wingdings" panose="05000000000000000000" pitchFamily="2" charset="2"/>
              <a:buChar char="Ø"/>
            </a:pPr>
            <a:r>
              <a:rPr lang="lt-LT" b="0" i="0" dirty="0">
                <a:solidFill>
                  <a:schemeClr val="accent4">
                    <a:lumMod val="75000"/>
                  </a:schemeClr>
                </a:solidFill>
                <a:effectLst/>
                <a:latin typeface="Times New Roman" panose="02020603050405020304" pitchFamily="18" charset="0"/>
                <a:cs typeface="Times New Roman" panose="02020603050405020304" pitchFamily="18" charset="0"/>
              </a:rPr>
              <a:t> turėsite galimybę peržiūrėti paskutiniųjų 30 dienų jų veiklos istoriją.</a:t>
            </a:r>
          </a:p>
          <a:p>
            <a:r>
              <a:rPr lang="lt-LT" dirty="0">
                <a:solidFill>
                  <a:schemeClr val="accent4">
                    <a:lumMod val="75000"/>
                  </a:schemeClr>
                </a:solidFill>
                <a:latin typeface="Times New Roman" panose="02020603050405020304" pitchFamily="18" charset="0"/>
                <a:cs typeface="Times New Roman" panose="02020603050405020304" pitchFamily="18" charset="0"/>
              </a:rPr>
              <a:t>Dar daugiau Tėvų kontrolės programų ir patarimų rasite:</a:t>
            </a:r>
          </a:p>
          <a:p>
            <a:r>
              <a:rPr lang="lt-LT" dirty="0">
                <a:solidFill>
                  <a:schemeClr val="accent4">
                    <a:lumMod val="75000"/>
                  </a:schemeClr>
                </a:solidFill>
                <a:latin typeface="Times New Roman" panose="02020603050405020304" pitchFamily="18" charset="0"/>
                <a:cs typeface="Times New Roman" panose="02020603050405020304" pitchFamily="18" charset="0"/>
              </a:rPr>
              <a:t> </a:t>
            </a:r>
            <a:r>
              <a:rPr lang="lt-LT" dirty="0">
                <a:hlinkClick r:id="rId3"/>
              </a:rPr>
              <a:t>Skaitmeninė tėvų kontrolė: kaip apsaugoti vaiką internete? - VPN GIDAS</a:t>
            </a:r>
            <a:endParaRPr lang="lt-LT"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493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Rectangle 1"/>
          <p:cNvSpPr/>
          <p:nvPr/>
        </p:nvSpPr>
        <p:spPr>
          <a:xfrm>
            <a:off x="847611" y="1962016"/>
            <a:ext cx="10205399" cy="138499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800" b="1" i="0" u="none" strike="noStrike" kern="1200" cap="none" spc="0" baseline="0" dirty="0">
                <a:solidFill>
                  <a:srgbClr val="548235"/>
                </a:solidFill>
                <a:uFillTx/>
                <a:latin typeface="Times New Roman" pitchFamily="18"/>
                <a:cs typeface="Times New Roman" pitchFamily="18"/>
              </a:rPr>
              <a:t>Tėveliai, kartu su vaiku sukurkite saugaus interneto naudojimo šeimoje taisykles!</a:t>
            </a:r>
            <a:endParaRPr lang="lt-LT" sz="2800" b="1" i="0" u="none" strike="noStrike" kern="1200" cap="none" spc="0" baseline="0" dirty="0">
              <a:solidFill>
                <a:srgbClr val="666666"/>
              </a:solidFill>
              <a:uFillTx/>
              <a:latin typeface="Times New Roman" pitchFamily="18"/>
              <a:cs typeface="Times New Roman" pitchFamily="18"/>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t-LT" sz="2800" b="1" i="0" u="none" strike="noStrike" kern="0" cap="none" spc="0" baseline="0" dirty="0">
                <a:solidFill>
                  <a:srgbClr val="FF0000"/>
                </a:solidFill>
                <a:uFillTx/>
                <a:latin typeface="Times New Roman" pitchFamily="18"/>
                <a:cs typeface="Times New Roman" pitchFamily="18"/>
              </a:rPr>
              <a:t>Ir būtinai jų laikykitės!</a:t>
            </a:r>
            <a:endParaRPr lang="lt-LT" sz="2800" b="1" i="0" u="none" strike="noStrike" kern="1200" cap="none" spc="0" baseline="0" dirty="0">
              <a:solidFill>
                <a:srgbClr val="FF0000"/>
              </a:solidFill>
              <a:uFillTx/>
              <a:latin typeface="Times New Roman" pitchFamily="18"/>
              <a:cs typeface="Times New Roman" pitchFamily="1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circle(in)">
                                      <p:cBhvr>
                                        <p:cTn id="11"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935</TotalTime>
  <Words>264</Words>
  <Application>Microsoft Office PowerPoint</Application>
  <PresentationFormat>Plačiaekranė</PresentationFormat>
  <Paragraphs>30</Paragraphs>
  <Slides>8</Slides>
  <Notes>0</Notes>
  <HiddenSlides>0</HiddenSlides>
  <MMClips>4</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8</vt:i4>
      </vt:variant>
    </vt:vector>
  </HeadingPairs>
  <TitlesOfParts>
    <vt:vector size="15" baseType="lpstr">
      <vt:lpstr>Arial</vt:lpstr>
      <vt:lpstr>Calibri</vt:lpstr>
      <vt:lpstr>Century Gothic</vt:lpstr>
      <vt:lpstr>Times New Roman</vt:lpstr>
      <vt:lpstr>Wingdings</vt:lpstr>
      <vt:lpstr>Wingdings 3</vt:lpstr>
      <vt:lpstr>Slice</vt:lpstr>
      <vt:lpstr>„SAUGUS INTERNETAS. Kaip juo naudotis atsakingai?“  (rekomendacijos tėvams ir pedagogams) </vt:lpstr>
      <vt:lpstr>„PowerPoint“ pateiktis</vt:lpstr>
      <vt:lpstr>Neskelbkite viešai namų adreso, telefono numerio, asmeninių nuotraukų, asmens tapatybės duomenų ir panašių dalykų... □ Skirkite laiko susipažinti su projektu „Saugesnis internetas“ Forumas tėvams „Ar tikrai žinote, ką jūsų vaikai veikia internete?                                                            (jei neatidaro, nukopijuokite nuorodą į naršyklės langą  https://youtu.be/hIoZJ0_5BrE  )</vt:lpstr>
      <vt:lpstr>Kalbėkite su vaikais apie saugumą internete.</vt:lpstr>
      <vt:lpstr>PAAIŠKINKITE VAIKAMS KAIP NAUDOTIS INTERNETINĖMIS SVETAINĖMIS.                             (jei neatidaro, nukopijuokite nuorodą į naršyklės langą https://youtu.be/WQIOsi6WCoY)                                 </vt:lpstr>
      <vt:lpstr>„PowerPoint“ pateiktis</vt:lpstr>
      <vt:lpstr>„PowerPoint“ pateiktis</vt:lpstr>
      <vt:lpstr>„PowerPoint“ pateiktis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SAUGUS INTERNETAS</dc:title>
  <dc:creator>Aldona</dc:creator>
  <cp:lastModifiedBy>Mano</cp:lastModifiedBy>
  <cp:revision>55</cp:revision>
  <dcterms:created xsi:type="dcterms:W3CDTF">2022-09-09T06:48:51Z</dcterms:created>
  <dcterms:modified xsi:type="dcterms:W3CDTF">2022-11-28T06:10:44Z</dcterms:modified>
</cp:coreProperties>
</file>